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71" r:id="rId13"/>
    <p:sldId id="272" r:id="rId14"/>
    <p:sldId id="266" r:id="rId15"/>
    <p:sldId id="267" r:id="rId16"/>
    <p:sldId id="269" r:id="rId17"/>
    <p:sldId id="273" r:id="rId18"/>
    <p:sldId id="274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yslide.ru/presentation/TYPES-of-DICTIONARIES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85FC8-7123-4D89-B510-02ABB9F2B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CFBFFF-40C7-48C9-BCCA-94DE5BCB06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45" y="0"/>
            <a:ext cx="8259420" cy="6951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F78D6-9EF1-4893-A8BF-CD66CED5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EDF7281-18DD-41B3-A551-E252D7FE4F5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404629" cy="6960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3734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6A513-0852-428E-B00C-B5876D6F8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40B8C3-3C0E-4A2E-BEED-9ED1476DE8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" y="0"/>
            <a:ext cx="104667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44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15CC4-8483-48BF-9695-88FBFB3D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359794-9D46-46A0-AC9C-B4565B786A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360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0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2CF2D-D319-4EE4-B3B3-786B3443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7D42771-7864-4CFC-8FEB-FACA833E0D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4845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73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669D3-1729-4E53-91A7-B834599D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2B45894-76F5-4B9D-932E-B5D191F157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3" y="0"/>
            <a:ext cx="104135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8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CBFC9-9FC5-45E6-BA88-AF4930DD1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BF02C904-A1FE-4558-8A76-C4E7A9DC46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" y="0"/>
            <a:ext cx="104490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2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5CA98-52AD-40EA-AB2C-ED38429D9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6548BA6-CD66-4F8A-AA1E-8095BE3EAE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9" y="0"/>
            <a:ext cx="103691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0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B60FB-56C4-427A-B815-5564C1F4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CAFDED4-538D-43D3-BBE7-C092F3EA1B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4" y="0"/>
            <a:ext cx="104401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34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D98B-AFC9-425E-B85C-28EA3F7D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524BB2C-B753-498D-B667-EA906768AA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4" y="0"/>
            <a:ext cx="10422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592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7FF27-AB36-4428-904A-3B9C53AB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921212-F96E-4DD4-AFBA-3D3119E2E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379B9A9-8518-4642-8A31-83A02C553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87" y="0"/>
            <a:ext cx="103957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863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87126-CE46-4770-BA64-BEB42BD78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93FDDFD-0EF6-44F1-B8F5-5268E53160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11" y="0"/>
            <a:ext cx="104667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148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A9371-EAC8-4F8F-BA69-311B2A9B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8C1F35-641C-4CFD-A88B-E91044B61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15F03D9-56BC-43EA-B922-43E2D2DD4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1" y="0"/>
            <a:ext cx="104312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29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45C26-CCEE-4FB4-B206-BFA182905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01396" y="624139"/>
            <a:ext cx="18085358" cy="1458399"/>
          </a:xfrm>
        </p:spPr>
        <p:txBody>
          <a:bodyPr/>
          <a:lstStyle/>
          <a:p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DAA5A-6D64-4E5F-B8A8-D2B47C915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C6CBA26-157D-4507-AC01-2B7C658FF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44" y="62144"/>
            <a:ext cx="10519773" cy="679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33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48762-C289-4B9E-AFA0-2ACFD421F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B8162A0-B58E-4084-8434-62B1D1D233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9" y="0"/>
            <a:ext cx="104135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369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9986E-ECA0-48FE-8ED3-7E4245BD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604CD-8CAF-4C85-BE1F-C07AD7DCE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84DC44A-1017-474A-A3ED-05A21F57A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4" y="0"/>
            <a:ext cx="103868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43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BD2B6-A0BE-4E75-95A4-2AB6D761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08B85D16-382A-4BA1-9108-24128CD95A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2" y="0"/>
            <a:ext cx="104046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657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07301BBA-3C3C-454A-8C30-3362A6412BBB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54BF1AA5-1105-4713-A343-3DF7F4D597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55" y="0"/>
            <a:ext cx="104934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364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19" y="0"/>
            <a:ext cx="10404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B48D6F-E2C4-4FFB-8277-6C6374283CD0}"/>
              </a:ext>
            </a:extLst>
          </p:cNvPr>
          <p:cNvSpPr txBox="1"/>
          <p:nvPr/>
        </p:nvSpPr>
        <p:spPr>
          <a:xfrm>
            <a:off x="3048740" y="6053037"/>
            <a:ext cx="609452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https://myslide.ru/presentation/TYPES-of-DICTIONARIES</a:t>
            </a:r>
            <a:endParaRPr lang="en-US" sz="1800" u="sng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Compiled by </a:t>
            </a:r>
            <a:r>
              <a:rPr lang="en-US" u="sng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Y.Gorban</a:t>
            </a:r>
            <a:endParaRPr lang="ru-KZ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{AD5B40FA-FF17-4CDA-8760-87463659D743}tf16401375</Template>
  <TotalTime>121</TotalTime>
  <Words>14</Words>
  <Application>Microsoft Office PowerPoint</Application>
  <PresentationFormat>Широкоэкранный</PresentationFormat>
  <Paragraphs>2</Paragraphs>
  <Slides>19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MS Shell Dlg 2</vt:lpstr>
      <vt:lpstr>Wingdings</vt:lpstr>
      <vt:lpstr>Wingdings 3</vt:lpstr>
      <vt:lpstr>Мэдисон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11</cp:revision>
  <dcterms:created xsi:type="dcterms:W3CDTF">2021-01-24T15:22:53Z</dcterms:created>
  <dcterms:modified xsi:type="dcterms:W3CDTF">2021-10-10T06:15:14Z</dcterms:modified>
</cp:coreProperties>
</file>